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1" r:id="rId4"/>
    <p:sldId id="258" r:id="rId5"/>
    <p:sldId id="272" r:id="rId6"/>
    <p:sldId id="259" r:id="rId7"/>
    <p:sldId id="260" r:id="rId8"/>
    <p:sldId id="261" r:id="rId9"/>
    <p:sldId id="273" r:id="rId10"/>
    <p:sldId id="262" r:id="rId11"/>
    <p:sldId id="263" r:id="rId12"/>
    <p:sldId id="265" r:id="rId13"/>
    <p:sldId id="274" r:id="rId14"/>
    <p:sldId id="264" r:id="rId15"/>
    <p:sldId id="266" r:id="rId16"/>
    <p:sldId id="275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EDB58-2C01-4D19-AD55-D6984C0D96DF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4A6EA-F3F2-4C2D-BE42-78A78C4B2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4A6EA-F3F2-4C2D-BE42-78A78C4B251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371600"/>
            <a:ext cx="6983730" cy="42976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3810000" y="3048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3170099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একক কাজঃ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১/পৃথিবীর আকার কেমন।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২/পানির পরিমাণ কতভাগ।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৩/পৃথিবীর ব্যাস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smtClean="0">
                <a:latin typeface="NikoshBAN" pitchFamily="2" charset="0"/>
                <a:cs typeface="NikoshBAN" pitchFamily="2" charset="0"/>
              </a:rPr>
              <a:t>কিলোমিঃ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286000"/>
            <a:ext cx="5334000" cy="1938992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১/পৃথিবী গোলাকার,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২/পানি তিনভাগ,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৩/পৃথিবীর ব্যাস ৩,৪৭৪পয়েন্ট ৮,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81000"/>
            <a:ext cx="5956309" cy="6035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8600"/>
            <a:ext cx="6217920" cy="6217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1323439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জোড়ায় কাজঃ</a:t>
            </a: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5146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পৃথিবী সূর্যের চারিদিকে ঘুরছে ব্যাখ্যা কর,                (৫লাই্নে)।</a:t>
            </a:r>
            <a:endParaRPr lang="en-US" sz="3200" dirty="0"/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50px-Aa2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6858014" cy="46634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ullmoon_graphic_418x2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33400"/>
            <a:ext cx="7534124" cy="5334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1295400" y="5943600"/>
            <a:ext cx="7194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/>
              <a:t> আহ্নিক গতির ফলে দিন ও রাত্রি হয়</a:t>
            </a:r>
            <a:r>
              <a:rPr lang="bn-IN" dirty="0" smtClean="0"/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1938992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দলগত কাজঃ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amond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81000"/>
            <a:ext cx="8686800" cy="707886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পাঠমূল্যায়ণঃ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382000" cy="440120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১।অর্ধ মূখ্য কত কিলমিটার, ক) ৭৬৩৪ কিমি,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খ)৭৬৫৩ কিমি,গ)৩৮৪,৪০০ কিমি,ঘ) ৩৮৪৫০০ কিমি,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২, কোনটি সঠিক,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ক)পৃথিবী সূর্যের চারিদিকে ঘুরে, খ)সূর্য পৃথিবীর চারিদিকে ঘুরে,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৩,কোন গতির কারণে দিন ও রাত্রি হয়।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382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বাড়ির কাজঃ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(১৫ বাক্য)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152400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1600200" cy="2438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066800"/>
            <a:ext cx="2466975" cy="2514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381000" y="1524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1905000" y="2286000"/>
            <a:ext cx="4572000" cy="484632"/>
          </a:xfrm>
          <a:prstGeom prst="leftRigh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7338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মোছাঃমমতাজ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শিক্ষিকা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ভাটিনা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মাদ্রসা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3810000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 বিজ্ঞাণ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শ্রেণীঃ ৮ম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৭ম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20px-Earth2014shape_SouthAmerica_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09600"/>
            <a:ext cx="6336792" cy="5760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114800" y="34290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ধন্যবাদ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2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নিচের চিত্রটি লক্ষ্য কর,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43000"/>
            <a:ext cx="6248400" cy="4953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286000" y="3810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সরু দিক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40386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মাটির উপর বৃত্তাকার পথে ঘুরে আসে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22860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লাটিম নিজ অক্ষের উপর পাক খায়,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6019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অনুরুপ পৃথিবী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382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990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7200"/>
            <a:ext cx="7875028" cy="58521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1066800" y="762000"/>
            <a:ext cx="7467600" cy="5638800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28956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পৃথিবী নিজ অক্ষে আর্বতন এবং সূর্যকে কেন্দ্রকরে ঘুরে।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পাঠ শিরোনাম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981200"/>
            <a:ext cx="5486400" cy="42976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114800" y="4267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পৃথিবী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685801"/>
            <a:ext cx="1905000" cy="7315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 শিখনফল</a:t>
            </a: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828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 পাঠে শিক্ষার্থীরা যা শিখবে--------।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143000" y="2590800"/>
            <a:ext cx="7467600" cy="3505200"/>
          </a:xfrm>
          <a:prstGeom prst="homePlat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895600"/>
            <a:ext cx="678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১/পৃথিবী আকার বলতে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২/পৃথিবী কিভাবে নিজ অক্ষে আর্বতন করে তা লিখতে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৩/রাতদিন কিভাবে হয় তা বর্ণনা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eative-global-village-psd-poster-design-874117261247.jpg"/>
          <p:cNvPicPr>
            <a:picLocks noChangeAspect="1"/>
          </p:cNvPicPr>
          <p:nvPr/>
        </p:nvPicPr>
        <p:blipFill>
          <a:blip r:embed="rId2"/>
          <a:srcRect l="28667" t="6923" r="4667"/>
          <a:stretch>
            <a:fillRect/>
          </a:stretch>
        </p:blipFill>
        <p:spPr>
          <a:xfrm>
            <a:off x="1066800" y="990600"/>
            <a:ext cx="6934200" cy="5257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TextBox 10"/>
          <p:cNvSpPr txBox="1"/>
          <p:nvPr/>
        </p:nvSpPr>
        <p:spPr>
          <a:xfrm>
            <a:off x="4114800" y="2667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মাটি/১ভাগ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3962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পানি/৩ভাগ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2895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বায়ু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228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8600" y="62116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8600"/>
            <a:ext cx="5340658" cy="640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212</Words>
  <Application>Microsoft Office PowerPoint</Application>
  <PresentationFormat>On-screen Show (4:3)</PresentationFormat>
  <Paragraphs>55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doyel</cp:lastModifiedBy>
  <cp:revision>169</cp:revision>
  <dcterms:created xsi:type="dcterms:W3CDTF">2006-08-16T00:00:00Z</dcterms:created>
  <dcterms:modified xsi:type="dcterms:W3CDTF">2019-03-23T00:13:08Z</dcterms:modified>
</cp:coreProperties>
</file>